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7" r:id="rId4"/>
    <p:sldId id="263" r:id="rId5"/>
    <p:sldId id="264" r:id="rId6"/>
    <p:sldId id="265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8BB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71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58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22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0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61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7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65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77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91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84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BBEE0F0-0CC0-4E62-BBEC-F37645C6A222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B98229-015B-4E98-A610-98E23AE3CF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4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BE2559-C990-C456-3776-6EEAEA82CCAE}"/>
              </a:ext>
            </a:extLst>
          </p:cNvPr>
          <p:cNvSpPr/>
          <p:nvPr userDrawn="1"/>
        </p:nvSpPr>
        <p:spPr>
          <a:xfrm>
            <a:off x="0" y="402518"/>
            <a:ext cx="9907200" cy="45719"/>
          </a:xfrm>
          <a:prstGeom prst="rect">
            <a:avLst/>
          </a:prstGeom>
          <a:solidFill>
            <a:srgbClr val="2D8B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AD91FF5-208C-4FB4-40C7-A7AAEB8E4E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745" y="80475"/>
            <a:ext cx="2817438" cy="27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300" b="1" i="0" u="none">
                <a:latin typeface="+mn-ea"/>
                <a:ea typeface="+mn-ea"/>
                <a:cs typeface="Times New Roman" panose="02020603050405020304" pitchFamily="18" charset="0"/>
              </a:rPr>
              <a:t>ツアープラン部門提出フォーマット</a:t>
            </a:r>
            <a:endParaRPr kumimoji="0" lang="ja-JP" altLang="en-US" sz="650" b="1" i="0" u="none" dirty="0">
              <a:latin typeface="+mn-ea"/>
              <a:ea typeface="+mn-ea"/>
            </a:endParaRPr>
          </a:p>
        </p:txBody>
      </p:sp>
      <p:sp>
        <p:nvSpPr>
          <p:cNvPr id="15" name="スライド番号プレースホルダー 4">
            <a:extLst>
              <a:ext uri="{FF2B5EF4-FFF2-40B4-BE49-F238E27FC236}">
                <a16:creationId xmlns:a16="http://schemas.microsoft.com/office/drawing/2014/main" id="{22340184-F5E1-8F10-94EA-B4E925259A4A}"/>
              </a:ext>
            </a:extLst>
          </p:cNvPr>
          <p:cNvSpPr txBox="1">
            <a:spLocks/>
          </p:cNvSpPr>
          <p:nvPr userDrawn="1"/>
        </p:nvSpPr>
        <p:spPr>
          <a:xfrm>
            <a:off x="9262539" y="6492875"/>
            <a:ext cx="572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3BDFE4E-C919-8F4B-9A94-A02D2C319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B919E76-FA99-D3D6-F865-A3C7010398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001" y="51461"/>
            <a:ext cx="3939254" cy="32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1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3">
            <a:extLst>
              <a:ext uri="{FF2B5EF4-FFF2-40B4-BE49-F238E27FC236}">
                <a16:creationId xmlns:a16="http://schemas.microsoft.com/office/drawing/2014/main" id="{7458111F-2A18-460F-9253-E85AE00C1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225" y="1822611"/>
            <a:ext cx="4500000" cy="4773104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91EAE1E-5D03-8405-5298-5743396029A8}"/>
              </a:ext>
            </a:extLst>
          </p:cNvPr>
          <p:cNvSpPr/>
          <p:nvPr/>
        </p:nvSpPr>
        <p:spPr>
          <a:xfrm>
            <a:off x="359775" y="688157"/>
            <a:ext cx="1483624" cy="34960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C8728B-C838-B6E8-D586-2D7D84D14B46}"/>
              </a:ext>
            </a:extLst>
          </p:cNvPr>
          <p:cNvSpPr txBox="1"/>
          <p:nvPr/>
        </p:nvSpPr>
        <p:spPr>
          <a:xfrm>
            <a:off x="748605" y="744339"/>
            <a:ext cx="723275" cy="253916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b="1"/>
              <a:t>タイトル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78C889-FAA8-93F2-C20C-FA0C50B2F97E}"/>
              </a:ext>
            </a:extLst>
          </p:cNvPr>
          <p:cNvSpPr/>
          <p:nvPr/>
        </p:nvSpPr>
        <p:spPr>
          <a:xfrm>
            <a:off x="359775" y="1037768"/>
            <a:ext cx="1483624" cy="34960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6BC37F-00EA-BD9D-4999-A44234785F75}"/>
              </a:ext>
            </a:extLst>
          </p:cNvPr>
          <p:cNvSpPr txBox="1"/>
          <p:nvPr/>
        </p:nvSpPr>
        <p:spPr>
          <a:xfrm>
            <a:off x="828117" y="1093950"/>
            <a:ext cx="588623" cy="253916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b="1"/>
              <a:t>期　間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7E10107-7142-D144-1E5E-398ADA10A830}"/>
              </a:ext>
            </a:extLst>
          </p:cNvPr>
          <p:cNvSpPr/>
          <p:nvPr/>
        </p:nvSpPr>
        <p:spPr>
          <a:xfrm>
            <a:off x="1841395" y="686577"/>
            <a:ext cx="7704830" cy="3496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ja-JP" sz="1050" kern="10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762A38C-9697-65F3-52A0-A1CD7300FEF4}"/>
              </a:ext>
            </a:extLst>
          </p:cNvPr>
          <p:cNvSpPr/>
          <p:nvPr/>
        </p:nvSpPr>
        <p:spPr>
          <a:xfrm>
            <a:off x="1841395" y="1036188"/>
            <a:ext cx="7704830" cy="3496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050" kern="100">
                <a:solidFill>
                  <a:schemeClr val="tx1"/>
                </a:solidFill>
                <a:effectLst/>
                <a:latin typeface="+mn-ea"/>
              </a:rPr>
              <a:t>令和</a:t>
            </a:r>
            <a:r>
              <a:rPr lang="en-US" altLang="ja-JP" sz="1050" kern="100" dirty="0">
                <a:solidFill>
                  <a:schemeClr val="tx1"/>
                </a:solidFill>
                <a:effectLst/>
                <a:latin typeface="+mn-ea"/>
              </a:rPr>
              <a:t>7</a:t>
            </a:r>
            <a:r>
              <a:rPr lang="ja-JP" altLang="ja-JP" sz="1050" kern="100">
                <a:solidFill>
                  <a:schemeClr val="tx1"/>
                </a:solidFill>
                <a:effectLst/>
                <a:latin typeface="+mn-ea"/>
              </a:rPr>
              <a:t>年</a:t>
            </a:r>
            <a:r>
              <a:rPr lang="en-US" altLang="ja-JP" sz="1050" kern="100" dirty="0">
                <a:solidFill>
                  <a:schemeClr val="tx1"/>
                </a:solidFill>
                <a:effectLst/>
                <a:latin typeface="+mn-ea"/>
              </a:rPr>
              <a:t>3</a:t>
            </a:r>
            <a:r>
              <a:rPr lang="ja-JP" altLang="ja-JP" sz="1050" kern="100">
                <a:solidFill>
                  <a:schemeClr val="tx1"/>
                </a:solidFill>
                <a:effectLst/>
                <a:latin typeface="+mn-ea"/>
              </a:rPr>
              <a:t>月</a:t>
            </a:r>
            <a:r>
              <a:rPr lang="en-US" altLang="ja-JP" sz="1050" kern="100" dirty="0">
                <a:solidFill>
                  <a:schemeClr val="tx1"/>
                </a:solidFill>
                <a:effectLst/>
                <a:latin typeface="+mn-ea"/>
              </a:rPr>
              <a:t>25</a:t>
            </a:r>
            <a:r>
              <a:rPr lang="ja-JP" altLang="ja-JP" sz="1050" kern="100">
                <a:solidFill>
                  <a:schemeClr val="tx1"/>
                </a:solidFill>
                <a:effectLst/>
                <a:latin typeface="+mn-ea"/>
              </a:rPr>
              <a:t>日～</a:t>
            </a:r>
            <a:r>
              <a:rPr lang="en-US" altLang="ja-JP" sz="1050" kern="100" dirty="0">
                <a:solidFill>
                  <a:schemeClr val="tx1"/>
                </a:solidFill>
                <a:effectLst/>
                <a:latin typeface="+mn-ea"/>
              </a:rPr>
              <a:t>29</a:t>
            </a:r>
            <a:r>
              <a:rPr lang="ja-JP" altLang="ja-JP" sz="1050" kern="100">
                <a:solidFill>
                  <a:schemeClr val="tx1"/>
                </a:solidFill>
                <a:effectLst/>
                <a:latin typeface="+mn-ea"/>
              </a:rPr>
              <a:t>日</a:t>
            </a:r>
            <a:endParaRPr lang="ja-JP" altLang="ja-JP" sz="1050" kern="10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966E5D1-2EFF-FC98-9656-E8338C4E98AE}"/>
              </a:ext>
            </a:extLst>
          </p:cNvPr>
          <p:cNvSpPr/>
          <p:nvPr/>
        </p:nvSpPr>
        <p:spPr>
          <a:xfrm>
            <a:off x="5046224" y="1578631"/>
            <a:ext cx="4500000" cy="245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4042DD-79C7-6159-15D8-6FEA2E3D8439}"/>
              </a:ext>
            </a:extLst>
          </p:cNvPr>
          <p:cNvSpPr txBox="1"/>
          <p:nvPr/>
        </p:nvSpPr>
        <p:spPr>
          <a:xfrm>
            <a:off x="5046225" y="1578633"/>
            <a:ext cx="4049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自由記述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欄</a:t>
            </a:r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（特長・魅力・ポイント・想いの</a:t>
            </a:r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項目で記述してください）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8" name="コンテンツ プレースホルダー 6">
            <a:extLst>
              <a:ext uri="{FF2B5EF4-FFF2-40B4-BE49-F238E27FC236}">
                <a16:creationId xmlns:a16="http://schemas.microsoft.com/office/drawing/2014/main" id="{B4AE27C5-4956-4700-E88F-4E566BD10E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712977"/>
              </p:ext>
            </p:extLst>
          </p:nvPr>
        </p:nvGraphicFramePr>
        <p:xfrm>
          <a:off x="353687" y="1577143"/>
          <a:ext cx="4499996" cy="5018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327">
                  <a:extLst>
                    <a:ext uri="{9D8B030D-6E8A-4147-A177-3AD203B41FA5}">
                      <a16:colId xmlns:a16="http://schemas.microsoft.com/office/drawing/2014/main" val="2819413512"/>
                    </a:ext>
                  </a:extLst>
                </a:gridCol>
                <a:gridCol w="685376">
                  <a:extLst>
                    <a:ext uri="{9D8B030D-6E8A-4147-A177-3AD203B41FA5}">
                      <a16:colId xmlns:a16="http://schemas.microsoft.com/office/drawing/2014/main" val="3792274563"/>
                    </a:ext>
                  </a:extLst>
                </a:gridCol>
                <a:gridCol w="3278293">
                  <a:extLst>
                    <a:ext uri="{9D8B030D-6E8A-4147-A177-3AD203B41FA5}">
                      <a16:colId xmlns:a16="http://schemas.microsoft.com/office/drawing/2014/main" val="352120216"/>
                    </a:ext>
                  </a:extLst>
                </a:gridCol>
              </a:tblGrid>
              <a:tr h="251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74861"/>
                  </a:ext>
                </a:extLst>
              </a:tr>
              <a:tr h="170247">
                <a:tc rowSpan="2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52724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7038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73067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10:25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羽田空港発</a:t>
                      </a:r>
                      <a:r>
                        <a:rPr 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93649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4835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4459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13:25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台北（松山）着</a:t>
                      </a:r>
                      <a:r>
                        <a:rPr 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74076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68647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2760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75107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6196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965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98438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3265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17672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82222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8666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16784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44656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97323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29312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07478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65962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31890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36021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04289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99681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18289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B46B4F0-FB65-509E-9E38-10EA82DE416C}"/>
              </a:ext>
            </a:extLst>
          </p:cNvPr>
          <p:cNvSpPr txBox="1"/>
          <p:nvPr/>
        </p:nvSpPr>
        <p:spPr>
          <a:xfrm>
            <a:off x="1000265" y="157863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B6BF148-ED1D-F5F7-C325-E9F016D49C9A}"/>
              </a:ext>
            </a:extLst>
          </p:cNvPr>
          <p:cNvSpPr txBox="1"/>
          <p:nvPr/>
        </p:nvSpPr>
        <p:spPr>
          <a:xfrm>
            <a:off x="2736888" y="1572636"/>
            <a:ext cx="8691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スケジュール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61B4621-AF5C-C848-F0E8-20F6AB6F4486}"/>
              </a:ext>
            </a:extLst>
          </p:cNvPr>
          <p:cNvSpPr txBox="1"/>
          <p:nvPr/>
        </p:nvSpPr>
        <p:spPr>
          <a:xfrm>
            <a:off x="391349" y="1578451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日付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B574F11-B4BD-EF7B-44BE-C15A2AF68806}"/>
              </a:ext>
            </a:extLst>
          </p:cNvPr>
          <p:cNvSpPr txBox="1"/>
          <p:nvPr/>
        </p:nvSpPr>
        <p:spPr>
          <a:xfrm>
            <a:off x="353687" y="1832367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日目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66429D-009F-9AD2-ABA1-FF6B23FBC940}"/>
              </a:ext>
            </a:extLst>
          </p:cNvPr>
          <p:cNvSpPr txBox="1"/>
          <p:nvPr/>
        </p:nvSpPr>
        <p:spPr>
          <a:xfrm>
            <a:off x="251697" y="6624248"/>
            <a:ext cx="19880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b="0" i="0" u="none" strike="noStrike" dirty="0">
                <a:solidFill>
                  <a:srgbClr val="FF0000"/>
                </a:solidFill>
                <a:effectLst/>
                <a:latin typeface="Helvetica" pitchFamily="2" charset="0"/>
              </a:rPr>
              <a:t>※</a:t>
            </a:r>
            <a:r>
              <a:rPr lang="ja-JP" altLang="en-US" sz="800" b="0" i="0" u="none" strike="noStrike">
                <a:effectLst/>
                <a:latin typeface="Helvetica" pitchFamily="2" charset="0"/>
              </a:rPr>
              <a:t>航空機の便の時間は固定となります。</a:t>
            </a:r>
            <a:endParaRPr kumimoji="1" lang="ja-JP" altLang="en-US" sz="800"/>
          </a:p>
        </p:txBody>
      </p:sp>
    </p:spTree>
    <p:extLst>
      <p:ext uri="{BB962C8B-B14F-4D97-AF65-F5344CB8AC3E}">
        <p14:creationId xmlns:p14="http://schemas.microsoft.com/office/powerpoint/2010/main" val="101461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3">
            <a:extLst>
              <a:ext uri="{FF2B5EF4-FFF2-40B4-BE49-F238E27FC236}">
                <a16:creationId xmlns:a16="http://schemas.microsoft.com/office/drawing/2014/main" id="{4C2C65CD-C087-ED0B-A49F-51413F534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225" y="951923"/>
            <a:ext cx="4500000" cy="562433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1997E7C-EF46-64C3-F5C6-F96413818725}"/>
              </a:ext>
            </a:extLst>
          </p:cNvPr>
          <p:cNvSpPr/>
          <p:nvPr/>
        </p:nvSpPr>
        <p:spPr>
          <a:xfrm>
            <a:off x="5046224" y="707943"/>
            <a:ext cx="4500000" cy="245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823FEE5-A726-1084-357F-2DA4C8E6DA9B}"/>
              </a:ext>
            </a:extLst>
          </p:cNvPr>
          <p:cNvSpPr txBox="1"/>
          <p:nvPr/>
        </p:nvSpPr>
        <p:spPr>
          <a:xfrm>
            <a:off x="5046225" y="707945"/>
            <a:ext cx="4049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自由記述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欄</a:t>
            </a:r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（特長・魅力・ポイント・想いの</a:t>
            </a:r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項目で記述してください）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8" name="コンテンツ プレースホルダー 6">
            <a:extLst>
              <a:ext uri="{FF2B5EF4-FFF2-40B4-BE49-F238E27FC236}">
                <a16:creationId xmlns:a16="http://schemas.microsoft.com/office/drawing/2014/main" id="{9B411AE1-6302-C1F0-CE42-6AEDC397B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672240"/>
              </p:ext>
            </p:extLst>
          </p:nvPr>
        </p:nvGraphicFramePr>
        <p:xfrm>
          <a:off x="353687" y="706455"/>
          <a:ext cx="4499996" cy="5869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327">
                  <a:extLst>
                    <a:ext uri="{9D8B030D-6E8A-4147-A177-3AD203B41FA5}">
                      <a16:colId xmlns:a16="http://schemas.microsoft.com/office/drawing/2014/main" val="2819413512"/>
                    </a:ext>
                  </a:extLst>
                </a:gridCol>
                <a:gridCol w="685376">
                  <a:extLst>
                    <a:ext uri="{9D8B030D-6E8A-4147-A177-3AD203B41FA5}">
                      <a16:colId xmlns:a16="http://schemas.microsoft.com/office/drawing/2014/main" val="3792274563"/>
                    </a:ext>
                  </a:extLst>
                </a:gridCol>
                <a:gridCol w="3278293">
                  <a:extLst>
                    <a:ext uri="{9D8B030D-6E8A-4147-A177-3AD203B41FA5}">
                      <a16:colId xmlns:a16="http://schemas.microsoft.com/office/drawing/2014/main" val="352120216"/>
                    </a:ext>
                  </a:extLst>
                </a:gridCol>
              </a:tblGrid>
              <a:tr h="251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74861"/>
                  </a:ext>
                </a:extLst>
              </a:tr>
              <a:tr h="170247">
                <a:tc rowSpan="3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52724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7038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73067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93649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4835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4459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74076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68647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2760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75107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6196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965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98438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3265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17672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82222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8666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16784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44656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97323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29312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07478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65962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31890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36021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04289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99681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8746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2551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0780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9709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20233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18289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60D4624-089A-222C-578D-06FF7004EE65}"/>
              </a:ext>
            </a:extLst>
          </p:cNvPr>
          <p:cNvSpPr txBox="1"/>
          <p:nvPr/>
        </p:nvSpPr>
        <p:spPr>
          <a:xfrm>
            <a:off x="1000265" y="707946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67A4B5-942D-A826-D269-F54B3BDBBCCC}"/>
              </a:ext>
            </a:extLst>
          </p:cNvPr>
          <p:cNvSpPr txBox="1"/>
          <p:nvPr/>
        </p:nvSpPr>
        <p:spPr>
          <a:xfrm>
            <a:off x="2736888" y="701948"/>
            <a:ext cx="8691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スケジュール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5ED7A53-500B-3F97-0EC5-4FC57056BA96}"/>
              </a:ext>
            </a:extLst>
          </p:cNvPr>
          <p:cNvSpPr txBox="1"/>
          <p:nvPr/>
        </p:nvSpPr>
        <p:spPr>
          <a:xfrm>
            <a:off x="391349" y="707763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日付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B6363F0-1F16-B85D-21FC-607B20380ABD}"/>
              </a:ext>
            </a:extLst>
          </p:cNvPr>
          <p:cNvSpPr txBox="1"/>
          <p:nvPr/>
        </p:nvSpPr>
        <p:spPr>
          <a:xfrm>
            <a:off x="353687" y="96167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日目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73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>
            <a:extLst>
              <a:ext uri="{FF2B5EF4-FFF2-40B4-BE49-F238E27FC236}">
                <a16:creationId xmlns:a16="http://schemas.microsoft.com/office/drawing/2014/main" id="{4C0959A0-226A-3DB6-EBCF-0D1EB8331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225" y="951923"/>
            <a:ext cx="4500000" cy="562433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04CCBCD-8ACF-6768-D342-1B91D99427D7}"/>
              </a:ext>
            </a:extLst>
          </p:cNvPr>
          <p:cNvSpPr/>
          <p:nvPr/>
        </p:nvSpPr>
        <p:spPr>
          <a:xfrm>
            <a:off x="5046224" y="707943"/>
            <a:ext cx="4500000" cy="245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67D39F-457C-CD8A-1622-36E39F3F12C4}"/>
              </a:ext>
            </a:extLst>
          </p:cNvPr>
          <p:cNvSpPr txBox="1"/>
          <p:nvPr/>
        </p:nvSpPr>
        <p:spPr>
          <a:xfrm>
            <a:off x="5046225" y="707945"/>
            <a:ext cx="4049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自由記述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欄</a:t>
            </a:r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（特長・魅力・ポイント・想いの</a:t>
            </a:r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項目で記述してください）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コンテンツ プレースホルダー 6">
            <a:extLst>
              <a:ext uri="{FF2B5EF4-FFF2-40B4-BE49-F238E27FC236}">
                <a16:creationId xmlns:a16="http://schemas.microsoft.com/office/drawing/2014/main" id="{CC2501F6-0904-FD13-6CCD-2BC454086E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979271"/>
              </p:ext>
            </p:extLst>
          </p:nvPr>
        </p:nvGraphicFramePr>
        <p:xfrm>
          <a:off x="353687" y="706455"/>
          <a:ext cx="4499996" cy="5869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327">
                  <a:extLst>
                    <a:ext uri="{9D8B030D-6E8A-4147-A177-3AD203B41FA5}">
                      <a16:colId xmlns:a16="http://schemas.microsoft.com/office/drawing/2014/main" val="2819413512"/>
                    </a:ext>
                  </a:extLst>
                </a:gridCol>
                <a:gridCol w="685376">
                  <a:extLst>
                    <a:ext uri="{9D8B030D-6E8A-4147-A177-3AD203B41FA5}">
                      <a16:colId xmlns:a16="http://schemas.microsoft.com/office/drawing/2014/main" val="3792274563"/>
                    </a:ext>
                  </a:extLst>
                </a:gridCol>
                <a:gridCol w="3278293">
                  <a:extLst>
                    <a:ext uri="{9D8B030D-6E8A-4147-A177-3AD203B41FA5}">
                      <a16:colId xmlns:a16="http://schemas.microsoft.com/office/drawing/2014/main" val="352120216"/>
                    </a:ext>
                  </a:extLst>
                </a:gridCol>
              </a:tblGrid>
              <a:tr h="251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74861"/>
                  </a:ext>
                </a:extLst>
              </a:tr>
              <a:tr h="170247">
                <a:tc rowSpan="3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52724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7038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73067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93649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4835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4459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74076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68647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2760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75107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6196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965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98438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3265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17672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82222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8666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16784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44656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97323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29312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07478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65962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31890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36021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04289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99681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8746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2551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0780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9709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20233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1828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0F4DAE-1FEE-B370-68B1-ED0829E78441}"/>
              </a:ext>
            </a:extLst>
          </p:cNvPr>
          <p:cNvSpPr txBox="1"/>
          <p:nvPr/>
        </p:nvSpPr>
        <p:spPr>
          <a:xfrm>
            <a:off x="1000265" y="707946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36CD0E-7C05-D323-BE64-6BDC9172B204}"/>
              </a:ext>
            </a:extLst>
          </p:cNvPr>
          <p:cNvSpPr txBox="1"/>
          <p:nvPr/>
        </p:nvSpPr>
        <p:spPr>
          <a:xfrm>
            <a:off x="2736888" y="701948"/>
            <a:ext cx="8691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スケジュール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F3FD593-22C7-0D18-E778-15F75675C58F}"/>
              </a:ext>
            </a:extLst>
          </p:cNvPr>
          <p:cNvSpPr txBox="1"/>
          <p:nvPr/>
        </p:nvSpPr>
        <p:spPr>
          <a:xfrm>
            <a:off x="391349" y="707763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日付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B2374F-669E-2A93-3FFA-F0B9655C9ED9}"/>
              </a:ext>
            </a:extLst>
          </p:cNvPr>
          <p:cNvSpPr txBox="1"/>
          <p:nvPr/>
        </p:nvSpPr>
        <p:spPr>
          <a:xfrm>
            <a:off x="353687" y="96167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日目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>
            <a:extLst>
              <a:ext uri="{FF2B5EF4-FFF2-40B4-BE49-F238E27FC236}">
                <a16:creationId xmlns:a16="http://schemas.microsoft.com/office/drawing/2014/main" id="{2F870777-1725-73F6-6BEF-9244AB1C0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225" y="951923"/>
            <a:ext cx="4500000" cy="562433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0EE1604-4F9A-FDC8-F1AB-9262430A0611}"/>
              </a:ext>
            </a:extLst>
          </p:cNvPr>
          <p:cNvSpPr/>
          <p:nvPr/>
        </p:nvSpPr>
        <p:spPr>
          <a:xfrm>
            <a:off x="5046224" y="707943"/>
            <a:ext cx="4500000" cy="245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000250-B69F-9707-A53F-3F7B13B7E227}"/>
              </a:ext>
            </a:extLst>
          </p:cNvPr>
          <p:cNvSpPr txBox="1"/>
          <p:nvPr/>
        </p:nvSpPr>
        <p:spPr>
          <a:xfrm>
            <a:off x="5046225" y="707945"/>
            <a:ext cx="4049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自由記述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欄</a:t>
            </a:r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（特長・魅力・ポイント・想いの</a:t>
            </a:r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項目で記述してください）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コンテンツ プレースホルダー 6">
            <a:extLst>
              <a:ext uri="{FF2B5EF4-FFF2-40B4-BE49-F238E27FC236}">
                <a16:creationId xmlns:a16="http://schemas.microsoft.com/office/drawing/2014/main" id="{577342F4-8472-58E0-5979-DA99D0DA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086889"/>
              </p:ext>
            </p:extLst>
          </p:nvPr>
        </p:nvGraphicFramePr>
        <p:xfrm>
          <a:off x="353687" y="706455"/>
          <a:ext cx="4499996" cy="5869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327">
                  <a:extLst>
                    <a:ext uri="{9D8B030D-6E8A-4147-A177-3AD203B41FA5}">
                      <a16:colId xmlns:a16="http://schemas.microsoft.com/office/drawing/2014/main" val="2819413512"/>
                    </a:ext>
                  </a:extLst>
                </a:gridCol>
                <a:gridCol w="685376">
                  <a:extLst>
                    <a:ext uri="{9D8B030D-6E8A-4147-A177-3AD203B41FA5}">
                      <a16:colId xmlns:a16="http://schemas.microsoft.com/office/drawing/2014/main" val="3792274563"/>
                    </a:ext>
                  </a:extLst>
                </a:gridCol>
                <a:gridCol w="3278293">
                  <a:extLst>
                    <a:ext uri="{9D8B030D-6E8A-4147-A177-3AD203B41FA5}">
                      <a16:colId xmlns:a16="http://schemas.microsoft.com/office/drawing/2014/main" val="352120216"/>
                    </a:ext>
                  </a:extLst>
                </a:gridCol>
              </a:tblGrid>
              <a:tr h="251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74861"/>
                  </a:ext>
                </a:extLst>
              </a:tr>
              <a:tr h="170247">
                <a:tc rowSpan="3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52724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7038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73067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93649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4835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4459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74076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68647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2760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75107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6196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965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98438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3265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17672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82222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8666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16784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44656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97323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29312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07478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65962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31890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36021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04289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99681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8746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2551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0780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9709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20233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1828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217768-735D-FCF6-5812-6E7726092DCC}"/>
              </a:ext>
            </a:extLst>
          </p:cNvPr>
          <p:cNvSpPr txBox="1"/>
          <p:nvPr/>
        </p:nvSpPr>
        <p:spPr>
          <a:xfrm>
            <a:off x="1000265" y="707946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C25FE0-E05F-D886-350E-7199336F0519}"/>
              </a:ext>
            </a:extLst>
          </p:cNvPr>
          <p:cNvSpPr txBox="1"/>
          <p:nvPr/>
        </p:nvSpPr>
        <p:spPr>
          <a:xfrm>
            <a:off x="2736888" y="701948"/>
            <a:ext cx="8691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スケジュール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0EA34A-F41D-AD11-231E-E2D3A48ADA43}"/>
              </a:ext>
            </a:extLst>
          </p:cNvPr>
          <p:cNvSpPr txBox="1"/>
          <p:nvPr/>
        </p:nvSpPr>
        <p:spPr>
          <a:xfrm>
            <a:off x="391349" y="707763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日付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256F19-0BB1-F987-AF1D-C46C2F956977}"/>
              </a:ext>
            </a:extLst>
          </p:cNvPr>
          <p:cNvSpPr txBox="1"/>
          <p:nvPr/>
        </p:nvSpPr>
        <p:spPr>
          <a:xfrm>
            <a:off x="353687" y="96167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日目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46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>
            <a:extLst>
              <a:ext uri="{FF2B5EF4-FFF2-40B4-BE49-F238E27FC236}">
                <a16:creationId xmlns:a16="http://schemas.microsoft.com/office/drawing/2014/main" id="{EBA7E741-3967-2E9E-48E3-844C0AED5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225" y="951923"/>
            <a:ext cx="4500000" cy="562433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AB12594-F2C1-3067-677E-66CF76BF80F7}"/>
              </a:ext>
            </a:extLst>
          </p:cNvPr>
          <p:cNvSpPr/>
          <p:nvPr/>
        </p:nvSpPr>
        <p:spPr>
          <a:xfrm>
            <a:off x="5046224" y="707943"/>
            <a:ext cx="4500000" cy="245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7C0802-6B37-7A6C-5F8D-48FC339919F0}"/>
              </a:ext>
            </a:extLst>
          </p:cNvPr>
          <p:cNvSpPr txBox="1"/>
          <p:nvPr/>
        </p:nvSpPr>
        <p:spPr>
          <a:xfrm>
            <a:off x="5046225" y="707945"/>
            <a:ext cx="4049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自由記述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欄</a:t>
            </a:r>
            <a:r>
              <a:rPr kumimoji="0" lang="ja-JP" altLang="ja-JP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（特長・魅力・ポイント・想いの</a:t>
            </a:r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項目で記述してください）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コンテンツ プレースホルダー 6">
            <a:extLst>
              <a:ext uri="{FF2B5EF4-FFF2-40B4-BE49-F238E27FC236}">
                <a16:creationId xmlns:a16="http://schemas.microsoft.com/office/drawing/2014/main" id="{AD5134FE-0148-2D1C-EB0E-8C321FCAE0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140666"/>
              </p:ext>
            </p:extLst>
          </p:nvPr>
        </p:nvGraphicFramePr>
        <p:xfrm>
          <a:off x="353687" y="706455"/>
          <a:ext cx="4499996" cy="5869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327">
                  <a:extLst>
                    <a:ext uri="{9D8B030D-6E8A-4147-A177-3AD203B41FA5}">
                      <a16:colId xmlns:a16="http://schemas.microsoft.com/office/drawing/2014/main" val="2819413512"/>
                    </a:ext>
                  </a:extLst>
                </a:gridCol>
                <a:gridCol w="685376">
                  <a:extLst>
                    <a:ext uri="{9D8B030D-6E8A-4147-A177-3AD203B41FA5}">
                      <a16:colId xmlns:a16="http://schemas.microsoft.com/office/drawing/2014/main" val="3792274563"/>
                    </a:ext>
                  </a:extLst>
                </a:gridCol>
                <a:gridCol w="3278293">
                  <a:extLst>
                    <a:ext uri="{9D8B030D-6E8A-4147-A177-3AD203B41FA5}">
                      <a16:colId xmlns:a16="http://schemas.microsoft.com/office/drawing/2014/main" val="352120216"/>
                    </a:ext>
                  </a:extLst>
                </a:gridCol>
              </a:tblGrid>
              <a:tr h="251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74861"/>
                  </a:ext>
                </a:extLst>
              </a:tr>
              <a:tr h="170247">
                <a:tc rowSpan="3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369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52724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7038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73067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93649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4835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4459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74076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68647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2760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75107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6196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9655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98438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3265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17672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82222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8666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16784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44656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97323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29312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07478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659620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31890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360218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en-US" altLang="ja-JP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16:25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台北（松山）発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042895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996817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87463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25514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en-US" altLang="ja-JP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20:20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羽田空港着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078052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9709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202336"/>
                  </a:ext>
                </a:extLst>
              </a:tr>
              <a:tr h="17024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1369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1828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09A5D1-20E3-3F81-22D4-D4A3C55F0978}"/>
              </a:ext>
            </a:extLst>
          </p:cNvPr>
          <p:cNvSpPr txBox="1"/>
          <p:nvPr/>
        </p:nvSpPr>
        <p:spPr>
          <a:xfrm>
            <a:off x="1000265" y="707946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03ABC8-9C35-6C3B-CE02-95711D1C217A}"/>
              </a:ext>
            </a:extLst>
          </p:cNvPr>
          <p:cNvSpPr txBox="1"/>
          <p:nvPr/>
        </p:nvSpPr>
        <p:spPr>
          <a:xfrm>
            <a:off x="2736888" y="701948"/>
            <a:ext cx="8691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スケジュール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880BEE-0F6F-A973-0331-CEF048CA33BB}"/>
              </a:ext>
            </a:extLst>
          </p:cNvPr>
          <p:cNvSpPr txBox="1"/>
          <p:nvPr/>
        </p:nvSpPr>
        <p:spPr>
          <a:xfrm>
            <a:off x="391349" y="707763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日付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48D7750-CDD1-152D-7EC2-5A4BB40E65D4}"/>
              </a:ext>
            </a:extLst>
          </p:cNvPr>
          <p:cNvSpPr txBox="1"/>
          <p:nvPr/>
        </p:nvSpPr>
        <p:spPr>
          <a:xfrm>
            <a:off x="353687" y="96167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日目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52F907-256F-85AA-B3A8-B5A245E2903E}"/>
              </a:ext>
            </a:extLst>
          </p:cNvPr>
          <p:cNvSpPr txBox="1"/>
          <p:nvPr/>
        </p:nvSpPr>
        <p:spPr>
          <a:xfrm>
            <a:off x="251697" y="6624248"/>
            <a:ext cx="19880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b="0" i="0" u="none" strike="noStrike" dirty="0">
                <a:solidFill>
                  <a:srgbClr val="FF0000"/>
                </a:solidFill>
                <a:effectLst/>
                <a:latin typeface="Helvetica" pitchFamily="2" charset="0"/>
              </a:rPr>
              <a:t>※</a:t>
            </a:r>
            <a:r>
              <a:rPr lang="ja-JP" altLang="en-US" sz="800" b="0" i="0" u="none" strike="noStrike">
                <a:effectLst/>
                <a:latin typeface="Helvetica" pitchFamily="2" charset="0"/>
              </a:rPr>
              <a:t>航空機の便の時間は固定となります。</a:t>
            </a:r>
            <a:endParaRPr kumimoji="1" lang="ja-JP" altLang="en-US" sz="800"/>
          </a:p>
        </p:txBody>
      </p:sp>
    </p:spTree>
    <p:extLst>
      <p:ext uri="{BB962C8B-B14F-4D97-AF65-F5344CB8AC3E}">
        <p14:creationId xmlns:p14="http://schemas.microsoft.com/office/powerpoint/2010/main" val="201747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>
            <a:extLst>
              <a:ext uri="{FF2B5EF4-FFF2-40B4-BE49-F238E27FC236}">
                <a16:creationId xmlns:a16="http://schemas.microsoft.com/office/drawing/2014/main" id="{7BC09A0F-499D-2E04-8045-867BCCE5F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87" y="951923"/>
            <a:ext cx="9192538" cy="562433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83B08F2-A6CF-19F2-1658-E4E5F9ACFD59}"/>
              </a:ext>
            </a:extLst>
          </p:cNvPr>
          <p:cNvSpPr/>
          <p:nvPr/>
        </p:nvSpPr>
        <p:spPr>
          <a:xfrm>
            <a:off x="353686" y="707943"/>
            <a:ext cx="9192538" cy="245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709961-EF36-942D-EE60-BFAD8BC64F81}"/>
              </a:ext>
            </a:extLst>
          </p:cNvPr>
          <p:cNvSpPr txBox="1"/>
          <p:nvPr/>
        </p:nvSpPr>
        <p:spPr>
          <a:xfrm>
            <a:off x="353685" y="707945"/>
            <a:ext cx="28857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あなたのツアープランを自由にアピールしてください</a:t>
            </a:r>
            <a:endParaRPr kumimoji="0" lang="ja-JP" altLang="en-US" sz="105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12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3131</TotalTime>
  <Words>287</Words>
  <Application>Microsoft Macintosh PowerPoint</Application>
  <PresentationFormat>A4 210 x 297 mm</PresentationFormat>
  <Paragraphs>144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Meiryo UI</vt:lpstr>
      <vt:lpstr>游ゴシック</vt:lpstr>
      <vt:lpstr>游明朝</vt:lpstr>
      <vt:lpstr>Arial</vt:lpstr>
      <vt:lpstr>Calibri</vt:lpstr>
      <vt:lpstr>Helvetica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高野　笙太朗</dc:creator>
  <cp:lastModifiedBy>HPJ遠藤</cp:lastModifiedBy>
  <cp:revision>25</cp:revision>
  <dcterms:created xsi:type="dcterms:W3CDTF">2024-09-17T04:48:32Z</dcterms:created>
  <dcterms:modified xsi:type="dcterms:W3CDTF">2024-11-07T10:22:01Z</dcterms:modified>
</cp:coreProperties>
</file>